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91" r:id="rId3"/>
    <p:sldId id="296" r:id="rId4"/>
    <p:sldId id="292" r:id="rId5"/>
    <p:sldId id="293" r:id="rId6"/>
    <p:sldId id="29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1048"/>
    <a:srgbClr val="4FDDF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174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29F004-C220-4AB3-A90F-2D0C807C1A13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123288-76B3-4139-AB18-39BB621A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52953-BA87-433E-94D5-7A4F76269C71}" type="datetimeFigureOut">
              <a:rPr lang="en-US" smtClean="0"/>
              <a:pPr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A42C6-77C5-4B89-8C08-34A9FCA370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42910" y="785794"/>
            <a:ext cx="7715304" cy="1500198"/>
          </a:xfrm>
        </p:spPr>
        <p:txBody>
          <a:bodyPr/>
          <a:lstStyle/>
          <a:p>
            <a:pPr algn="ctr">
              <a:buNone/>
            </a:pPr>
            <a:endParaRPr lang="en-US" dirty="0">
              <a:solidFill>
                <a:srgbClr val="00206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2050" name="Picture 2" descr="C:\Users\SUNCE\Desktop\986f6a274929a5da1d0d39a44f175f5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978" y="357166"/>
            <a:ext cx="8572561" cy="6000791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643042" y="3105834"/>
            <a:ext cx="55721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sr-Cyrl-RS" sz="3600" b="1" i="1" dirty="0" smtClean="0">
                <a:solidFill>
                  <a:srgbClr val="002060"/>
                </a:solidFill>
                <a:latin typeface="Aharoni" pitchFamily="2" charset="-79"/>
                <a:cs typeface="Aharoni" pitchFamily="2" charset="-79"/>
              </a:rPr>
              <a:t>ЗДРАВЉЕ ДЕЦЕ ПОЧИЊЕ ПРЕВЕНЦИЈОМ</a:t>
            </a:r>
            <a:endParaRPr lang="en-US" sz="3600" dirty="0">
              <a:solidFill>
                <a:srgbClr val="002060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285728"/>
            <a:ext cx="1714512" cy="1071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ounded Rectangle 11"/>
          <p:cNvSpPr/>
          <p:nvPr/>
        </p:nvSpPr>
        <p:spPr>
          <a:xfrm>
            <a:off x="2000232" y="5214950"/>
            <a:ext cx="4929222" cy="642942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400" b="1" dirty="0" smtClean="0">
                <a:solidFill>
                  <a:srgbClr val="002060"/>
                </a:solidFill>
                <a:cs typeface="Aharoni" pitchFamily="2" charset="-79"/>
              </a:rPr>
              <a:t>СЛУЖБА ПРЕВЕНТИВНО – ЗДРАВСТВЕНЕ ЗАШТИТЕ </a:t>
            </a:r>
            <a:endParaRPr lang="en-US" sz="1400" b="1" dirty="0">
              <a:solidFill>
                <a:srgbClr val="002060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UNCE\Desktop\za sajt i letak\100001673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214290"/>
            <a:ext cx="8596640" cy="6429420"/>
          </a:xfrm>
          <a:prstGeom prst="rect">
            <a:avLst/>
          </a:prstGeom>
          <a:noFill/>
        </p:spPr>
      </p:pic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5786454"/>
            <a:ext cx="1071570" cy="714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471858" cy="4829196"/>
          </a:xfrm>
        </p:spPr>
        <p:txBody>
          <a:bodyPr>
            <a:normAutofit fontScale="47500" lnSpcReduction="20000"/>
          </a:bodyPr>
          <a:lstStyle/>
          <a:p>
            <a:r>
              <a:rPr lang="sr-Latn-RS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Вртић обезбеђује </a:t>
            </a:r>
            <a:r>
              <a:rPr lang="ru-RU" sz="3600" dirty="0" smtClean="0">
                <a:solidFill>
                  <a:srgbClr val="FF0000"/>
                </a:solidFill>
              </a:rPr>
              <a:t>оброке деци са алергијама на неку врсту хране.</a:t>
            </a:r>
            <a:endParaRPr lang="sr-Latn-RS" sz="3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sr-Latn-RS" sz="3600" dirty="0" smtClean="0"/>
          </a:p>
          <a:p>
            <a:r>
              <a:rPr lang="sr-Latn-RS" sz="3600" dirty="0" smtClean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Обавезна лекарска документација</a:t>
            </a:r>
            <a:r>
              <a:rPr lang="sr-Latn-RS" sz="3600" dirty="0" smtClean="0">
                <a:solidFill>
                  <a:srgbClr val="002060"/>
                </a:solidFill>
              </a:rPr>
              <a:t> </a:t>
            </a:r>
            <a:r>
              <a:rPr lang="sr-Cyrl-RS" sz="3600" dirty="0" smtClean="0">
                <a:solidFill>
                  <a:srgbClr val="002060"/>
                </a:solidFill>
              </a:rPr>
              <a:t>због планирања јеловника са нутриционистом.</a:t>
            </a:r>
            <a:endParaRPr lang="sr-Latn-RS" sz="3600" dirty="0" smtClean="0">
              <a:solidFill>
                <a:srgbClr val="002060"/>
              </a:solidFill>
            </a:endParaRPr>
          </a:p>
          <a:p>
            <a:endParaRPr lang="sr-Latn-RS" sz="3600" dirty="0" smtClean="0"/>
          </a:p>
          <a:p>
            <a:r>
              <a:rPr lang="sr-Latn-RS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Родитељ пријављује сваку промену и </a:t>
            </a:r>
            <a:r>
              <a:rPr lang="sr-Cyrl-RS" sz="3600" dirty="0" smtClean="0">
                <a:solidFill>
                  <a:srgbClr val="FF0000"/>
                </a:solidFill>
              </a:rPr>
              <a:t>доставља </a:t>
            </a:r>
            <a:r>
              <a:rPr lang="ru-RU" sz="3600" dirty="0" smtClean="0">
                <a:solidFill>
                  <a:srgbClr val="FF0000"/>
                </a:solidFill>
              </a:rPr>
              <a:t>извештај </a:t>
            </a:r>
            <a:r>
              <a:rPr lang="ru-RU" sz="3600" dirty="0" smtClean="0">
                <a:solidFill>
                  <a:srgbClr val="FF0000"/>
                </a:solidFill>
              </a:rPr>
              <a:t>од </a:t>
            </a:r>
            <a:r>
              <a:rPr lang="ru-RU" sz="3600" dirty="0" smtClean="0">
                <a:solidFill>
                  <a:srgbClr val="FF0000"/>
                </a:solidFill>
              </a:rPr>
              <a:t>специјалисте педијатара</a:t>
            </a:r>
            <a:r>
              <a:rPr lang="sr-Latn-RS" sz="3600" dirty="0" smtClean="0">
                <a:solidFill>
                  <a:srgbClr val="FF0000"/>
                </a:solidFill>
              </a:rPr>
              <a:t> </a:t>
            </a:r>
            <a:r>
              <a:rPr lang="sr-Cyrl-RS" sz="3600" dirty="0" smtClean="0">
                <a:solidFill>
                  <a:srgbClr val="FF0000"/>
                </a:solidFill>
              </a:rPr>
              <a:t>или</a:t>
            </a:r>
            <a:r>
              <a:rPr lang="ru-RU" sz="3600" dirty="0" smtClean="0">
                <a:solidFill>
                  <a:srgbClr val="FF0000"/>
                </a:solidFill>
              </a:rPr>
              <a:t> алерголога</a:t>
            </a:r>
            <a:endParaRPr lang="sr-Latn-RS" sz="3600" dirty="0" smtClean="0">
              <a:solidFill>
                <a:srgbClr val="FF0000"/>
              </a:solidFill>
            </a:endParaRPr>
          </a:p>
          <a:p>
            <a:endParaRPr lang="sr-Latn-RS" sz="3600" dirty="0" smtClean="0"/>
          </a:p>
          <a:p>
            <a:r>
              <a:rPr lang="sr-Latn-RS" sz="3600" dirty="0" smtClean="0"/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Не доносити храну </a:t>
            </a:r>
            <a:r>
              <a:rPr lang="ru-RU" sz="3600" dirty="0" smtClean="0">
                <a:solidFill>
                  <a:srgbClr val="002060"/>
                </a:solidFill>
              </a:rPr>
              <a:t>у вртић без договора са васпитачима, сарадницима за ПЗЗ, нутриционистом  и  главним куваром.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5" name="Content Placeholder 3" descr="poster-svesti-post.png"/>
          <p:cNvPicPr>
            <a:picLocks noChangeAspect="1"/>
          </p:cNvPicPr>
          <p:nvPr/>
        </p:nvPicPr>
        <p:blipFill>
          <a:blip r:embed="rId2"/>
          <a:srcRect l="9446" t="6743" r="17264" b="36091"/>
          <a:stretch>
            <a:fillRect/>
          </a:stretch>
        </p:blipFill>
        <p:spPr>
          <a:xfrm>
            <a:off x="3819188" y="3143248"/>
            <a:ext cx="4824778" cy="3463309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214290"/>
            <a:ext cx="1357322" cy="714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C:\Users\SUNCE\Downloads\ca39830d-ce19-4b62-adc5-62a33275d895 (1)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000108"/>
            <a:ext cx="421484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le 8"/>
          <p:cNvSpPr/>
          <p:nvPr/>
        </p:nvSpPr>
        <p:spPr>
          <a:xfrm>
            <a:off x="428596" y="285728"/>
            <a:ext cx="6858048" cy="64294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b="1" dirty="0" smtClean="0">
                <a:solidFill>
                  <a:srgbClr val="0070C0"/>
                </a:solidFill>
                <a:cs typeface="Aharoni" pitchFamily="2" charset="-79"/>
              </a:rPr>
              <a:t>Алергије на храну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UNCE\Desktop\za sajt i letak\100001674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94132"/>
            <a:ext cx="6000792" cy="6361617"/>
          </a:xfrm>
          <a:prstGeom prst="rect">
            <a:avLst/>
          </a:prstGeom>
          <a:noFill/>
        </p:spPr>
      </p:pic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214290"/>
            <a:ext cx="1000132" cy="642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UNCE\Desktop\za sajt i letak\100001674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89561"/>
            <a:ext cx="6357982" cy="6454149"/>
          </a:xfrm>
          <a:prstGeom prst="rect">
            <a:avLst/>
          </a:prstGeom>
          <a:noFill/>
        </p:spPr>
      </p:pic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9586" y="214290"/>
            <a:ext cx="1000132" cy="642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UNCE\Desktop\za sajt i letak\100001674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6567"/>
            <a:ext cx="6500858" cy="6357281"/>
          </a:xfrm>
          <a:prstGeom prst="rect">
            <a:avLst/>
          </a:prstGeom>
          <a:noFill/>
        </p:spPr>
      </p:pic>
      <p:pic>
        <p:nvPicPr>
          <p:cNvPr id="3" name="Picture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710" y="285728"/>
            <a:ext cx="928694" cy="642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</TotalTime>
  <Words>67</Words>
  <Application>Microsoft Office PowerPoint</Application>
  <PresentationFormat>On-screen Show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SUNCE</dc:creator>
  <cp:lastModifiedBy>SUNCE</cp:lastModifiedBy>
  <cp:revision>44</cp:revision>
  <dcterms:created xsi:type="dcterms:W3CDTF">2023-04-03T08:12:31Z</dcterms:created>
  <dcterms:modified xsi:type="dcterms:W3CDTF">2026-07-21T07:59:42Z</dcterms:modified>
</cp:coreProperties>
</file>